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F"/>
    <a:srgbClr val="0000FF"/>
    <a:srgbClr val="EA5858"/>
    <a:srgbClr val="FF0000"/>
    <a:srgbClr val="262626"/>
    <a:srgbClr val="111111"/>
    <a:srgbClr val="909090"/>
    <a:srgbClr val="7F7F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1228" autoAdjust="0"/>
  </p:normalViewPr>
  <p:slideViewPr>
    <p:cSldViewPr snapToGrid="0">
      <p:cViewPr varScale="1">
        <p:scale>
          <a:sx n="65" d="100"/>
          <a:sy n="65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4E9C8D-3BCB-4E55-9F1A-EA50D2EE2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53D309-7E1A-4522-A8A3-E2543565C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526FB5-4C95-4FFC-8458-A73F8676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114D13-1BF2-4614-8B7E-AD34A008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0F3846-0BC0-4395-A7C7-93DE6EF3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4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4BBC7-9E16-4638-BBF2-14436FD2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37D24B-E4F2-4B5E-85A4-A5469F0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5DA574-2AB4-40FC-B40F-3B12AF1A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30EA4-E23B-4C86-A59B-5F501BA1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997DD3-9F12-4F5E-8590-9CF9CA64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00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3CDC20-89D9-49D6-939F-759E744CF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03DC5E-75D3-4F59-9DDF-8EF351149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C85E31-88B4-4157-B8AB-D5358EEB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95CD77-FF1C-4F14-99DA-AD5AF42D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5FF17A-569E-4288-929C-4E16833F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58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11ACF-EDFD-4412-9E91-43B786CF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D7E0F5-659C-412B-91E4-97670B74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F36A6-F7F1-4C2A-A28A-0CBF261B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630818-DD60-45BA-BC44-0C2A15A4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AD14B-2A69-4203-AFB3-6ED02A22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70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06F02-2EAA-4185-89B3-B812CAC2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ECCD14-7ADC-40D1-B2E9-71C8E9BEB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9260AB-7044-4ABF-80A8-4FA7CFB5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957569-CA52-4B98-BBEC-325A8B30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6A3089-A51E-40C6-95DD-2FE46B72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45040-E649-4D70-B498-34288F1D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F5A719-9CBB-4A97-81DF-D70711DBB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F61D44-6294-4520-B8C4-085C12CFB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7CCD88-584C-4508-9AD1-F0BCB13F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71F2F0-A102-43E8-8D97-F3A181C2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A04496-9AEE-473E-9D0A-3EE2FDCE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16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C33ABE-AF82-40D3-A96F-B338E1CD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88A450-332D-4D22-BC18-4EE7AAB05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A86D7F-F0CE-4C70-BFFA-3707542BD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124DC1-40EF-4643-B267-A3A5082FF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231E35-4189-4287-9167-90953DD47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70EEBD-0399-413D-87F8-6530B359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36C81D-7C83-479E-9EBE-E16C49BB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B8F474-2F86-4B5E-8F24-D0DAB3E5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92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0A236-889C-4674-BE39-DC80CF9F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DF9138-AE0D-49AC-B9F8-2A891C01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A437AC-D44F-49DB-8CA4-15638E2F1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01D2D5-3472-46C8-8621-528F6A5F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3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C80033-5246-44B1-BE6E-A21F01E6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9FAEE2-C23F-4DAE-83CD-BDBE3C95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8315AF-8DBA-4388-AF57-E8C40DAD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0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A0CDB-A027-40B0-A776-2A19B1F24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7422ED-5412-4463-BD84-D47B8A1EC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7EC562-F97D-4420-A498-991F9285F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784291-CB24-4A66-8E1B-C0B719EB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12EEAD-E5CA-4417-AD55-E0E9B7D0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F6B57B-FBB6-4F2B-80C1-ACB1851A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4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D3B69-6DC6-45FA-9F3B-8D76FDB94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D66960-5307-48E2-AF80-2FB3600A4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C1ADC7-616F-4B86-B2D5-ADA64941E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EC7EAB-423A-4846-8BFC-D8E3DA26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A9DE74-D41E-4052-A2E8-09E6E7492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D7A752-A90D-4831-B88A-2EAD3666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25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6F771C-2C56-4E83-A6BB-02346BD79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3F15D6-1EFF-4D7A-B419-BBE82635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3BD5F7-F5E9-4B8E-954B-6D0D0CE62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874E-EBFA-413E-81FE-15628764E82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103BD4-5E59-4221-A2A4-642CFC26D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B1016-CB7B-4E89-B5A4-735146BE8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00059-8F0E-4405-B3AE-EDF852CB5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58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2" descr="トンボとコスモスの背景イラストのフリー素材｜イラストイメー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6959600" cy="995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F40546F-EF60-4FE9-9EC3-3AF06C414BFE}"/>
              </a:ext>
            </a:extLst>
          </p:cNvPr>
          <p:cNvGrpSpPr/>
          <p:nvPr/>
        </p:nvGrpSpPr>
        <p:grpSpPr>
          <a:xfrm>
            <a:off x="209666" y="1963269"/>
            <a:ext cx="4305435" cy="921253"/>
            <a:chOff x="569349" y="2173192"/>
            <a:chExt cx="4305435" cy="921253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833850E5-5431-4F8F-BE6A-14EF8E602C32}"/>
                </a:ext>
              </a:extLst>
            </p:cNvPr>
            <p:cNvSpPr txBox="1"/>
            <p:nvPr/>
          </p:nvSpPr>
          <p:spPr>
            <a:xfrm>
              <a:off x="925636" y="2558914"/>
              <a:ext cx="3949148" cy="5355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4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lang="ja-JP" altLang="en-US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ja-JP" altLang="en-US" sz="24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13</a:t>
              </a:r>
              <a:r>
                <a:rPr lang="ja-JP" altLang="en-US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日(火)～</a:t>
              </a:r>
              <a:r>
                <a:rPr lang="en-US" altLang="ja-JP" sz="24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ja-JP" altLang="en-US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日(金)</a:t>
              </a:r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828894B4-5786-4C24-88AC-3A27302CE3E0}"/>
                </a:ext>
              </a:extLst>
            </p:cNvPr>
            <p:cNvGrpSpPr/>
            <p:nvPr/>
          </p:nvGrpSpPr>
          <p:grpSpPr>
            <a:xfrm>
              <a:off x="569349" y="2173192"/>
              <a:ext cx="1208651" cy="379502"/>
              <a:chOff x="569349" y="2202220"/>
              <a:chExt cx="1208651" cy="379502"/>
            </a:xfrm>
          </p:grpSpPr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C682DE9C-172A-4201-A5E3-15E56473B57E}"/>
                  </a:ext>
                </a:extLst>
              </p:cNvPr>
              <p:cNvSpPr/>
              <p:nvPr/>
            </p:nvSpPr>
            <p:spPr>
              <a:xfrm>
                <a:off x="569349" y="2232174"/>
                <a:ext cx="1208651" cy="34954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35D6923-FC4F-4A64-864C-E93DFC6045F0}"/>
                  </a:ext>
                </a:extLst>
              </p:cNvPr>
              <p:cNvSpPr txBox="1"/>
              <p:nvPr/>
            </p:nvSpPr>
            <p:spPr>
              <a:xfrm>
                <a:off x="613681" y="2202220"/>
                <a:ext cx="1154174" cy="375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ja-JP" altLang="en-US" sz="16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募集期間　</a:t>
                </a:r>
                <a:endParaRPr lang="en-US" altLang="ja-JP" sz="16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F3886C4-A352-4510-A90F-02611D8D749D}"/>
              </a:ext>
            </a:extLst>
          </p:cNvPr>
          <p:cNvGrpSpPr/>
          <p:nvPr/>
        </p:nvGrpSpPr>
        <p:grpSpPr>
          <a:xfrm>
            <a:off x="1017321" y="6632138"/>
            <a:ext cx="4765274" cy="753459"/>
            <a:chOff x="4180494" y="6644900"/>
            <a:chExt cx="3915294" cy="753459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A296DFA5-CB45-4D59-8FB9-4E0E30563CF4}"/>
                </a:ext>
              </a:extLst>
            </p:cNvPr>
            <p:cNvGrpSpPr/>
            <p:nvPr/>
          </p:nvGrpSpPr>
          <p:grpSpPr>
            <a:xfrm>
              <a:off x="4830811" y="6665936"/>
              <a:ext cx="1351772" cy="732423"/>
              <a:chOff x="4779228" y="6546565"/>
              <a:chExt cx="1351772" cy="732423"/>
            </a:xfrm>
          </p:grpSpPr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0F77C9B-99A4-4071-B8C4-57BB5D849308}"/>
                  </a:ext>
                </a:extLst>
              </p:cNvPr>
              <p:cNvSpPr txBox="1"/>
              <p:nvPr/>
            </p:nvSpPr>
            <p:spPr>
              <a:xfrm>
                <a:off x="4779228" y="6546565"/>
                <a:ext cx="7461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2400" b="1" spc="300" dirty="0">
                    <a:solidFill>
                      <a:srgbClr val="0000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</a:p>
            </p:txBody>
          </p: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E27C17AA-BEA0-45E9-A300-8D15DFA6F791}"/>
                  </a:ext>
                </a:extLst>
              </p:cNvPr>
              <p:cNvCxnSpPr/>
              <p:nvPr/>
            </p:nvCxnSpPr>
            <p:spPr>
              <a:xfrm flipH="1">
                <a:off x="5009528" y="6647931"/>
                <a:ext cx="510013" cy="506614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0D27F671-7C9F-437B-B259-17C28E904011}"/>
                  </a:ext>
                </a:extLst>
              </p:cNvPr>
              <p:cNvSpPr txBox="1"/>
              <p:nvPr/>
            </p:nvSpPr>
            <p:spPr>
              <a:xfrm>
                <a:off x="5177689" y="6817323"/>
                <a:ext cx="9533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2400" b="1" spc="300" dirty="0">
                    <a:solidFill>
                      <a:srgbClr val="0000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en-US" altLang="ja-JP" sz="2400" b="1" spc="300" dirty="0">
                    <a:solidFill>
                      <a:srgbClr val="0000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endParaRPr lang="ja-JP" altLang="en-US" sz="24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F9BC0A90-D110-4EB9-89FC-1F5951E9A8B2}"/>
                </a:ext>
              </a:extLst>
            </p:cNvPr>
            <p:cNvSpPr txBox="1"/>
            <p:nvPr/>
          </p:nvSpPr>
          <p:spPr>
            <a:xfrm>
              <a:off x="6192816" y="6873806"/>
              <a:ext cx="4454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000" b="1" spc="3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C50860CE-FA77-4446-ADD2-A6D29DE7F4A6}"/>
                </a:ext>
              </a:extLst>
            </p:cNvPr>
            <p:cNvSpPr txBox="1"/>
            <p:nvPr/>
          </p:nvSpPr>
          <p:spPr>
            <a:xfrm>
              <a:off x="5711135" y="7005117"/>
              <a:ext cx="75026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火</a:t>
              </a:r>
              <a:r>
                <a:rPr lang="en-US" altLang="ja-JP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ja-JP" altLang="en-US" sz="1600" b="1" spc="3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8C44F8D7-3296-4B5E-92AA-679A9FF81DD5}"/>
                </a:ext>
              </a:extLst>
            </p:cNvPr>
            <p:cNvSpPr txBox="1"/>
            <p:nvPr/>
          </p:nvSpPr>
          <p:spPr>
            <a:xfrm>
              <a:off x="7423717" y="6971352"/>
              <a:ext cx="67207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600" b="1" spc="300" dirty="0">
                  <a:solidFill>
                    <a:srgbClr val="0000FF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)</a:t>
              </a:r>
              <a:endParaRPr lang="ja-JP" altLang="en-US" sz="1600" b="1" spc="300" dirty="0">
                <a:solidFill>
                  <a:srgbClr val="0000FF"/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300FAA37-131B-451B-BA12-B1C9B8F01199}"/>
                </a:ext>
              </a:extLst>
            </p:cNvPr>
            <p:cNvGrpSpPr/>
            <p:nvPr/>
          </p:nvGrpSpPr>
          <p:grpSpPr>
            <a:xfrm>
              <a:off x="6584174" y="6670910"/>
              <a:ext cx="1126150" cy="718282"/>
              <a:chOff x="6696410" y="6559215"/>
              <a:chExt cx="1126150" cy="718282"/>
            </a:xfrm>
          </p:grpSpPr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884E7961-9418-4FEB-B44D-5B699CA58DDD}"/>
                  </a:ext>
                </a:extLst>
              </p:cNvPr>
              <p:cNvSpPr txBox="1"/>
              <p:nvPr/>
            </p:nvSpPr>
            <p:spPr>
              <a:xfrm>
                <a:off x="6696410" y="6559215"/>
                <a:ext cx="7461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2400" b="1" spc="300" dirty="0">
                    <a:solidFill>
                      <a:srgbClr val="0000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</a:p>
            </p:txBody>
          </p:sp>
          <p:cxnSp>
            <p:nvCxnSpPr>
              <p:cNvPr id="62" name="直線コネクタ 61">
                <a:extLst>
                  <a:ext uri="{FF2B5EF4-FFF2-40B4-BE49-F238E27FC236}">
                    <a16:creationId xmlns:a16="http://schemas.microsoft.com/office/drawing/2014/main" id="{3EE0B9D0-676E-464C-822C-8249DF2A6DD2}"/>
                  </a:ext>
                </a:extLst>
              </p:cNvPr>
              <p:cNvCxnSpPr/>
              <p:nvPr/>
            </p:nvCxnSpPr>
            <p:spPr>
              <a:xfrm flipH="1">
                <a:off x="6974490" y="6638698"/>
                <a:ext cx="510013" cy="506614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FCABABA-AEAC-474A-9680-C7C2A4641331}"/>
                  </a:ext>
                </a:extLst>
              </p:cNvPr>
              <p:cNvSpPr txBox="1"/>
              <p:nvPr/>
            </p:nvSpPr>
            <p:spPr>
              <a:xfrm>
                <a:off x="7113337" y="6815832"/>
                <a:ext cx="70922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2400" b="1" spc="300" dirty="0">
                    <a:solidFill>
                      <a:srgbClr val="0000FF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31</a:t>
                </a:r>
                <a:endParaRPr lang="ja-JP" altLang="en-US" sz="24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74E57DC2-153F-47D1-AF2A-16B122631853}"/>
                </a:ext>
              </a:extLst>
            </p:cNvPr>
            <p:cNvSpPr/>
            <p:nvPr/>
          </p:nvSpPr>
          <p:spPr>
            <a:xfrm>
              <a:off x="4180494" y="6644900"/>
              <a:ext cx="602537" cy="644084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822A8364-90BC-4ACE-9296-E870E5011B4F}"/>
                </a:ext>
              </a:extLst>
            </p:cNvPr>
            <p:cNvSpPr txBox="1"/>
            <p:nvPr/>
          </p:nvSpPr>
          <p:spPr>
            <a:xfrm>
              <a:off x="4206180" y="6676126"/>
              <a:ext cx="68375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開催</a:t>
              </a:r>
              <a:endParaRPr lang="en-US" altLang="ja-JP" sz="1600" b="1" spc="3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b="1" spc="300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期間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D36A863-D5B5-44B4-84EF-0AFA22BE23A7}"/>
              </a:ext>
            </a:extLst>
          </p:cNvPr>
          <p:cNvGrpSpPr/>
          <p:nvPr/>
        </p:nvGrpSpPr>
        <p:grpSpPr>
          <a:xfrm>
            <a:off x="209666" y="2945767"/>
            <a:ext cx="4305436" cy="819740"/>
            <a:chOff x="569348" y="3209434"/>
            <a:chExt cx="4305436" cy="819740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1ED65C5-D47A-4DB4-9E55-F1498924B26A}"/>
                </a:ext>
              </a:extLst>
            </p:cNvPr>
            <p:cNvSpPr txBox="1"/>
            <p:nvPr/>
          </p:nvSpPr>
          <p:spPr>
            <a:xfrm>
              <a:off x="925636" y="3529165"/>
              <a:ext cx="3949148" cy="5000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概ね</a:t>
              </a:r>
              <a:r>
                <a:rPr lang="ja-JP" altLang="en-US" sz="24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lang="ja-JP" altLang="en-US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歳以上の港区民の方</a:t>
              </a: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758CC0DE-E2C5-45EB-A87E-51121A1FAEB2}"/>
                </a:ext>
              </a:extLst>
            </p:cNvPr>
            <p:cNvGrpSpPr/>
            <p:nvPr/>
          </p:nvGrpSpPr>
          <p:grpSpPr>
            <a:xfrm>
              <a:off x="569348" y="3209434"/>
              <a:ext cx="802252" cy="375487"/>
              <a:chOff x="569348" y="3238462"/>
              <a:chExt cx="802252" cy="375487"/>
            </a:xfrm>
          </p:grpSpPr>
          <p:sp>
            <p:nvSpPr>
              <p:cNvPr id="97" name="四角形: 角を丸くする 96">
                <a:extLst>
                  <a:ext uri="{FF2B5EF4-FFF2-40B4-BE49-F238E27FC236}">
                    <a16:creationId xmlns:a16="http://schemas.microsoft.com/office/drawing/2014/main" id="{0718C464-F14B-4A68-A403-4B2F5799CA44}"/>
                  </a:ext>
                </a:extLst>
              </p:cNvPr>
              <p:cNvSpPr/>
              <p:nvPr/>
            </p:nvSpPr>
            <p:spPr>
              <a:xfrm>
                <a:off x="569348" y="3243503"/>
                <a:ext cx="802252" cy="349548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D6422605-31B1-41CF-950E-90454E85FDCA}"/>
                  </a:ext>
                </a:extLst>
              </p:cNvPr>
              <p:cNvSpPr txBox="1"/>
              <p:nvPr/>
            </p:nvSpPr>
            <p:spPr>
              <a:xfrm>
                <a:off x="624025" y="3238462"/>
                <a:ext cx="747575" cy="375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20000"/>
                  </a:lnSpc>
                </a:pPr>
                <a:r>
                  <a:rPr lang="ja-JP" altLang="en-US" sz="16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lang="en-US" altLang="ja-JP" sz="16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0EE1BA0-76FB-4E00-9774-9FC12DFBE929}"/>
              </a:ext>
            </a:extLst>
          </p:cNvPr>
          <p:cNvGrpSpPr/>
          <p:nvPr/>
        </p:nvGrpSpPr>
        <p:grpSpPr>
          <a:xfrm>
            <a:off x="-33964" y="3880568"/>
            <a:ext cx="4944860" cy="1695442"/>
            <a:chOff x="569347" y="4182424"/>
            <a:chExt cx="4944860" cy="1695442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7CB78514-6BBA-4B35-A9B9-997D736B8464}"/>
                </a:ext>
              </a:extLst>
            </p:cNvPr>
            <p:cNvSpPr txBox="1"/>
            <p:nvPr/>
          </p:nvSpPr>
          <p:spPr>
            <a:xfrm>
              <a:off x="569348" y="5554701"/>
              <a:ext cx="494485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1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3F9A83CF-A6BD-4BBA-8882-FB580408EE86}"/>
                </a:ext>
              </a:extLst>
            </p:cNvPr>
            <p:cNvSpPr txBox="1"/>
            <p:nvPr/>
          </p:nvSpPr>
          <p:spPr>
            <a:xfrm>
              <a:off x="778934" y="4561751"/>
              <a:ext cx="3046060" cy="354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6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趣味、特技を生かしたもの</a:t>
              </a:r>
              <a:endParaRPr lang="en-US" altLang="ja-JP" sz="1600" b="1" spc="3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7A225472-834B-48D1-9BA0-A60D16329CE8}"/>
                </a:ext>
              </a:extLst>
            </p:cNvPr>
            <p:cNvSpPr txBox="1"/>
            <p:nvPr/>
          </p:nvSpPr>
          <p:spPr>
            <a:xfrm>
              <a:off x="624024" y="4923338"/>
              <a:ext cx="3949148" cy="789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・絵画・書道・手工芸</a:t>
              </a:r>
              <a:endParaRPr lang="en-US" altLang="ja-JP" sz="2000" b="1" spc="3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2000" b="1" spc="300" dirty="0">
                  <a:solidFill>
                    <a:srgbClr val="262626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・詩歌・写真　など</a:t>
              </a:r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AAF64E54-6879-417C-B865-B984F2749D31}"/>
                </a:ext>
              </a:extLst>
            </p:cNvPr>
            <p:cNvGrpSpPr/>
            <p:nvPr/>
          </p:nvGrpSpPr>
          <p:grpSpPr>
            <a:xfrm>
              <a:off x="569347" y="4182424"/>
              <a:ext cx="1193591" cy="375487"/>
              <a:chOff x="569347" y="4182424"/>
              <a:chExt cx="1193591" cy="375487"/>
            </a:xfrm>
          </p:grpSpPr>
          <p:sp>
            <p:nvSpPr>
              <p:cNvPr id="98" name="四角形: 角を丸くする 97">
                <a:extLst>
                  <a:ext uri="{FF2B5EF4-FFF2-40B4-BE49-F238E27FC236}">
                    <a16:creationId xmlns:a16="http://schemas.microsoft.com/office/drawing/2014/main" id="{C0225673-18AC-475A-87E8-564494FA0CD6}"/>
                  </a:ext>
                </a:extLst>
              </p:cNvPr>
              <p:cNvSpPr/>
              <p:nvPr/>
            </p:nvSpPr>
            <p:spPr>
              <a:xfrm>
                <a:off x="569347" y="4182424"/>
                <a:ext cx="1187093" cy="34954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CF5F7A8-877C-4A5D-835C-A396E899BD9E}"/>
                  </a:ext>
                </a:extLst>
              </p:cNvPr>
              <p:cNvSpPr txBox="1"/>
              <p:nvPr/>
            </p:nvSpPr>
            <p:spPr>
              <a:xfrm>
                <a:off x="575845" y="4182424"/>
                <a:ext cx="1187093" cy="375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ja-JP" altLang="en-US" sz="16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募集作品</a:t>
                </a:r>
                <a:endParaRPr lang="en-US" altLang="ja-JP" sz="16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EFCAE69-FF7C-422A-BAB5-B5F1191DBD8B}"/>
              </a:ext>
            </a:extLst>
          </p:cNvPr>
          <p:cNvGrpSpPr/>
          <p:nvPr/>
        </p:nvGrpSpPr>
        <p:grpSpPr>
          <a:xfrm>
            <a:off x="221033" y="5614947"/>
            <a:ext cx="4024954" cy="1077946"/>
            <a:chOff x="569347" y="5986477"/>
            <a:chExt cx="4024954" cy="900757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E0CCBB7A-56D6-44B5-BEE2-800BD742FBC1}"/>
                </a:ext>
              </a:extLst>
            </p:cNvPr>
            <p:cNvSpPr txBox="1"/>
            <p:nvPr/>
          </p:nvSpPr>
          <p:spPr>
            <a:xfrm>
              <a:off x="628058" y="6455162"/>
              <a:ext cx="3966243" cy="4320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400" b="1" spc="300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白金台いきいきプラザ</a:t>
              </a:r>
              <a:endParaRPr lang="en-US" altLang="ja-JP" sz="2400" b="1" spc="3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C467DD14-8045-4FA8-8E15-D081142C174F}"/>
                </a:ext>
              </a:extLst>
            </p:cNvPr>
            <p:cNvGrpSpPr/>
            <p:nvPr/>
          </p:nvGrpSpPr>
          <p:grpSpPr>
            <a:xfrm>
              <a:off x="569347" y="5986477"/>
              <a:ext cx="2210341" cy="379110"/>
              <a:chOff x="569347" y="5986477"/>
              <a:chExt cx="2210341" cy="379110"/>
            </a:xfrm>
          </p:grpSpPr>
          <p:sp>
            <p:nvSpPr>
              <p:cNvPr id="102" name="四角形: 角を丸くする 101">
                <a:extLst>
                  <a:ext uri="{FF2B5EF4-FFF2-40B4-BE49-F238E27FC236}">
                    <a16:creationId xmlns:a16="http://schemas.microsoft.com/office/drawing/2014/main" id="{C80633C0-4B6C-437C-BE84-748FAAFCDB7D}"/>
                  </a:ext>
                </a:extLst>
              </p:cNvPr>
              <p:cNvSpPr/>
              <p:nvPr/>
            </p:nvSpPr>
            <p:spPr>
              <a:xfrm>
                <a:off x="569347" y="5986477"/>
                <a:ext cx="2175541" cy="34954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5C15486-8E76-43ED-9A24-7D5FCBCB5EF1}"/>
                  </a:ext>
                </a:extLst>
              </p:cNvPr>
              <p:cNvSpPr txBox="1"/>
              <p:nvPr/>
            </p:nvSpPr>
            <p:spPr>
              <a:xfrm>
                <a:off x="604147" y="5990100"/>
                <a:ext cx="2175541" cy="375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6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出展申込・搬入先</a:t>
                </a:r>
                <a:endParaRPr lang="en-US" altLang="ja-JP" sz="16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44413BCE-49AB-48AE-9A9D-2FA60B22B777}"/>
              </a:ext>
            </a:extLst>
          </p:cNvPr>
          <p:cNvGrpSpPr/>
          <p:nvPr/>
        </p:nvGrpSpPr>
        <p:grpSpPr>
          <a:xfrm>
            <a:off x="126179" y="8425589"/>
            <a:ext cx="2215889" cy="1423469"/>
            <a:chOff x="152490" y="8672856"/>
            <a:chExt cx="2215889" cy="1070171"/>
          </a:xfrm>
        </p:grpSpPr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A39385AF-8C8F-4A4E-ABE8-CDF01C9C35AA}"/>
                </a:ext>
              </a:extLst>
            </p:cNvPr>
            <p:cNvSpPr/>
            <p:nvPr/>
          </p:nvSpPr>
          <p:spPr>
            <a:xfrm>
              <a:off x="152490" y="8672856"/>
              <a:ext cx="2215889" cy="940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04528CDD-A3B6-4C2D-8AC9-DFC46C685E88}"/>
                </a:ext>
              </a:extLst>
            </p:cNvPr>
            <p:cNvSpPr txBox="1"/>
            <p:nvPr/>
          </p:nvSpPr>
          <p:spPr>
            <a:xfrm>
              <a:off x="360447" y="9014155"/>
              <a:ext cx="1995236" cy="728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白金台いきいきプラザ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電話：0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1234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-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5678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担当：朝倉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11E95A2B-2ED2-4667-83B8-0AFBF3C3D320}"/>
                </a:ext>
              </a:extLst>
            </p:cNvPr>
            <p:cNvGrpSpPr/>
            <p:nvPr/>
          </p:nvGrpSpPr>
          <p:grpSpPr>
            <a:xfrm>
              <a:off x="253539" y="8759781"/>
              <a:ext cx="1118061" cy="304699"/>
              <a:chOff x="253539" y="8716239"/>
              <a:chExt cx="1118061" cy="304699"/>
            </a:xfrm>
          </p:grpSpPr>
          <p:sp>
            <p:nvSpPr>
              <p:cNvPr id="106" name="四角形: 角を丸くする 105">
                <a:extLst>
                  <a:ext uri="{FF2B5EF4-FFF2-40B4-BE49-F238E27FC236}">
                    <a16:creationId xmlns:a16="http://schemas.microsoft.com/office/drawing/2014/main" id="{1E2E7BC7-6024-4168-ADB0-30A15287E402}"/>
                  </a:ext>
                </a:extLst>
              </p:cNvPr>
              <p:cNvSpPr/>
              <p:nvPr/>
            </p:nvSpPr>
            <p:spPr>
              <a:xfrm>
                <a:off x="301119" y="8721420"/>
                <a:ext cx="1070481" cy="228905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7E39B0F1-F12C-4938-9D1E-8D3DBB6BDF30}"/>
                  </a:ext>
                </a:extLst>
              </p:cNvPr>
              <p:cNvSpPr txBox="1"/>
              <p:nvPr/>
            </p:nvSpPr>
            <p:spPr>
              <a:xfrm>
                <a:off x="253539" y="8716239"/>
                <a:ext cx="1104526" cy="304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2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お問い合わせ</a:t>
                </a:r>
              </a:p>
            </p:txBody>
          </p:sp>
        </p:grpSp>
      </p:grpSp>
      <p:sp>
        <p:nvSpPr>
          <p:cNvPr id="75" name="正方形/長方形 74"/>
          <p:cNvSpPr/>
          <p:nvPr/>
        </p:nvSpPr>
        <p:spPr>
          <a:xfrm>
            <a:off x="673562" y="-51403"/>
            <a:ext cx="6115185" cy="1107996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66FF"/>
                </a:solidFill>
                <a:effectLst>
                  <a:outerShdw dist="38100" dir="2700000" algn="bl" rotWithShape="0">
                    <a:srgbClr val="FFFF00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ほのぼの作品展</a:t>
            </a: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1EBB54B-F87D-4314-B03D-13EF0A542306}"/>
              </a:ext>
            </a:extLst>
          </p:cNvPr>
          <p:cNvGrpSpPr/>
          <p:nvPr/>
        </p:nvGrpSpPr>
        <p:grpSpPr>
          <a:xfrm>
            <a:off x="2903348" y="8641813"/>
            <a:ext cx="3828473" cy="1252861"/>
            <a:chOff x="2698953" y="8448249"/>
            <a:chExt cx="3828473" cy="1252861"/>
          </a:xfrm>
        </p:grpSpPr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8425D4F9-DC99-4597-AD66-D67FFA9EEAAF}"/>
                </a:ext>
              </a:extLst>
            </p:cNvPr>
            <p:cNvGrpSpPr/>
            <p:nvPr/>
          </p:nvGrpSpPr>
          <p:grpSpPr>
            <a:xfrm>
              <a:off x="2698953" y="8728746"/>
              <a:ext cx="3828473" cy="972364"/>
              <a:chOff x="786080" y="7397604"/>
              <a:chExt cx="3828473" cy="972364"/>
            </a:xfrm>
          </p:grpSpPr>
          <p:sp>
            <p:nvSpPr>
              <p:cNvPr id="109" name="四角形: 角を丸くする 50">
                <a:extLst>
                  <a:ext uri="{FF2B5EF4-FFF2-40B4-BE49-F238E27FC236}">
                    <a16:creationId xmlns:a16="http://schemas.microsoft.com/office/drawing/2014/main" id="{AFD28B90-94F6-44B1-858C-BEE7CC364F78}"/>
                  </a:ext>
                </a:extLst>
              </p:cNvPr>
              <p:cNvSpPr/>
              <p:nvPr/>
            </p:nvSpPr>
            <p:spPr>
              <a:xfrm>
                <a:off x="786080" y="7397604"/>
                <a:ext cx="3828473" cy="972364"/>
              </a:xfrm>
              <a:prstGeom prst="roundRect">
                <a:avLst/>
              </a:prstGeom>
              <a:solidFill>
                <a:srgbClr val="33A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CCA9E7C-F4F1-49DF-A215-7BB2988A129D}"/>
                  </a:ext>
                </a:extLst>
              </p:cNvPr>
              <p:cNvSpPr txBox="1"/>
              <p:nvPr/>
            </p:nvSpPr>
            <p:spPr>
              <a:xfrm>
                <a:off x="960828" y="7509837"/>
                <a:ext cx="3507939" cy="7571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2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新型コロナウイルス感染症予防のため、</a:t>
                </a:r>
                <a:endParaRPr lang="en-US" altLang="ja-JP" sz="12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ja-JP" altLang="en-US" sz="12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各館の環境に応じて募集方法や</a:t>
                </a:r>
                <a:endParaRPr lang="en-US" altLang="ja-JP" sz="12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ja-JP" altLang="en-US" sz="1200" b="1" spc="3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展示方法を工夫して運営いたします</a:t>
                </a:r>
                <a:endParaRPr lang="en-US" altLang="ja-JP" sz="12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40E1130A-3C23-455E-A89C-7A9738A91549}"/>
                </a:ext>
              </a:extLst>
            </p:cNvPr>
            <p:cNvGrpSpPr/>
            <p:nvPr/>
          </p:nvGrpSpPr>
          <p:grpSpPr>
            <a:xfrm>
              <a:off x="2828738" y="8448249"/>
              <a:ext cx="1370653" cy="350270"/>
              <a:chOff x="2828738" y="8448249"/>
              <a:chExt cx="1370653" cy="350270"/>
            </a:xfrm>
          </p:grpSpPr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01170F32-04B2-45C2-8D58-516254EA9005}"/>
                  </a:ext>
                </a:extLst>
              </p:cNvPr>
              <p:cNvSpPr/>
              <p:nvPr/>
            </p:nvSpPr>
            <p:spPr>
              <a:xfrm>
                <a:off x="2828738" y="8448249"/>
                <a:ext cx="336613" cy="336613"/>
              </a:xfrm>
              <a:prstGeom prst="ellipse">
                <a:avLst/>
              </a:prstGeom>
              <a:solidFill>
                <a:srgbClr val="33AC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/>
                  <a:t>対</a:t>
                </a:r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8091D828-C2C5-4CA3-9410-35F9CB018E4C}"/>
                  </a:ext>
                </a:extLst>
              </p:cNvPr>
              <p:cNvSpPr/>
              <p:nvPr/>
            </p:nvSpPr>
            <p:spPr>
              <a:xfrm>
                <a:off x="3173418" y="8454205"/>
                <a:ext cx="336613" cy="336613"/>
              </a:xfrm>
              <a:prstGeom prst="ellipse">
                <a:avLst/>
              </a:prstGeom>
              <a:solidFill>
                <a:srgbClr val="33AC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/>
                  <a:t>策</a:t>
                </a:r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DCE1FA23-3F55-4774-87C1-864463F60C16}"/>
                  </a:ext>
                </a:extLst>
              </p:cNvPr>
              <p:cNvSpPr/>
              <p:nvPr/>
            </p:nvSpPr>
            <p:spPr>
              <a:xfrm>
                <a:off x="3518098" y="8461906"/>
                <a:ext cx="336613" cy="336613"/>
              </a:xfrm>
              <a:prstGeom prst="ellipse">
                <a:avLst/>
              </a:prstGeom>
              <a:solidFill>
                <a:srgbClr val="33AC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/>
                  <a:t>徹</a:t>
                </a:r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929B9EDE-75A0-440D-8E8E-14184E1861DA}"/>
                  </a:ext>
                </a:extLst>
              </p:cNvPr>
              <p:cNvSpPr/>
              <p:nvPr/>
            </p:nvSpPr>
            <p:spPr>
              <a:xfrm>
                <a:off x="3862778" y="8461905"/>
                <a:ext cx="336613" cy="336613"/>
              </a:xfrm>
              <a:prstGeom prst="ellipse">
                <a:avLst/>
              </a:prstGeom>
              <a:solidFill>
                <a:srgbClr val="33AC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/>
                  <a:t>底</a:t>
                </a:r>
              </a:p>
            </p:txBody>
          </p:sp>
        </p:grpSp>
      </p:grpSp>
      <p:sp>
        <p:nvSpPr>
          <p:cNvPr id="3" name="正方形/長方形 2"/>
          <p:cNvSpPr/>
          <p:nvPr/>
        </p:nvSpPr>
        <p:spPr>
          <a:xfrm>
            <a:off x="1030616" y="1013959"/>
            <a:ext cx="44165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65338"/>
                </a:solidFill>
                <a:effectLst>
                  <a:outerShdw dist="38100" dir="2700000" algn="bl" rotWithShape="0">
                    <a:srgbClr val="0000FF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出展者募集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258" y="1924011"/>
            <a:ext cx="2316181" cy="243251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正方形/長方形 3"/>
          <p:cNvSpPr/>
          <p:nvPr/>
        </p:nvSpPr>
        <p:spPr>
          <a:xfrm>
            <a:off x="12509" y="308362"/>
            <a:ext cx="778933" cy="632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令和４年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4D3D55A-164F-5742-7430-876AECC65A26}"/>
              </a:ext>
            </a:extLst>
          </p:cNvPr>
          <p:cNvSpPr txBox="1"/>
          <p:nvPr/>
        </p:nvSpPr>
        <p:spPr>
          <a:xfrm>
            <a:off x="2881922" y="4178979"/>
            <a:ext cx="3906825" cy="1346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出展数は1人1点のみでお願いします。</a:t>
            </a:r>
            <a:endParaRPr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作品の大きさは、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最大 </a:t>
            </a:r>
            <a:r>
              <a:rPr lang="en-US" altLang="ja-JP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40×40</a:t>
            </a:r>
            <a:r>
              <a:rPr lang="ja-JP" altLang="en-US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センチ </a:t>
            </a: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程度まで　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030F529-427F-515A-928B-3B517C16E909}"/>
              </a:ext>
            </a:extLst>
          </p:cNvPr>
          <p:cNvSpPr txBox="1"/>
          <p:nvPr/>
        </p:nvSpPr>
        <p:spPr>
          <a:xfrm>
            <a:off x="1091979" y="7292938"/>
            <a:ext cx="4909010" cy="670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出展数によっては、展示期間を前後半に区切り、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作品を入れ替えさせていただく可能性があります。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43732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151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HGS明朝E</vt:lpstr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Kamizawa</dc:creator>
  <cp:lastModifiedBy>ikdai-d103</cp:lastModifiedBy>
  <cp:revision>30</cp:revision>
  <cp:lastPrinted>2021-08-15T07:18:12Z</cp:lastPrinted>
  <dcterms:created xsi:type="dcterms:W3CDTF">2021-07-29T02:56:39Z</dcterms:created>
  <dcterms:modified xsi:type="dcterms:W3CDTF">2022-09-09T04:39:18Z</dcterms:modified>
</cp:coreProperties>
</file>